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660055"/>
    <a:srgbClr val="FF929A"/>
    <a:srgbClr val="9AF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0" autoAdjust="0"/>
    <p:restoredTop sz="75929" autoAdjust="0"/>
  </p:normalViewPr>
  <p:slideViewPr>
    <p:cSldViewPr snapToGrid="0">
      <p:cViewPr varScale="1">
        <p:scale>
          <a:sx n="103" d="100"/>
          <a:sy n="103" d="100"/>
        </p:scale>
        <p:origin x="138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2514" y="120"/>
      </p:cViewPr>
      <p:guideLst/>
    </p:cSldViewPr>
  </p:notesViewPr>
  <p:gridSpacing cx="76200" cy="76200"/>
</p:viewPr>
</file>

<file path=ppt/media/image17.jpg>
</file>

<file path=ppt/media/image18.jpg>
</file>

<file path=ppt/media/image19.jpe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docProps/app.xml><?xml version="1.0" encoding="utf-8"?>
<Properties xmlns="http://schemas.openxmlformats.org/officeDocument/2006/extended-properties" xmlns:vt="http://schemas.openxmlformats.org/officeDocument/2006/docPropsVTypes">
  <TotalTime>1207</TotalTime>
  <Words>1858</Words>
  <Application>Microsoft Office PowerPoint</Application>
  <PresentationFormat>Widescreen</PresentationFormat>
  <Paragraphs>211</Paragraphs>
  <Slides>30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Arial Black</vt:lpstr>
      <vt:lpstr>Calibri</vt:lpstr>
      <vt:lpstr>Kamerik205 8</vt:lpstr>
      <vt:lpstr>TaleLearnCode</vt:lpstr>
      <vt:lpstr>Title Slide Design</vt:lpstr>
      <vt:lpstr>PowerPoint Presentation</vt:lpstr>
      <vt:lpstr>PowerPoint Presentation</vt:lpstr>
      <vt:lpstr>Who is Chad Green?</vt:lpstr>
      <vt:lpstr>PowerPoint Presentation</vt:lpstr>
      <vt:lpstr>Grew up in software development</vt:lpstr>
      <vt:lpstr>Early-Age Programmer</vt:lpstr>
      <vt:lpstr>Software Development Paradigms</vt:lpstr>
      <vt:lpstr>Serverless Computing</vt:lpstr>
      <vt:lpstr>Jasper Engines &amp; Transmissions</vt:lpstr>
      <vt:lpstr>Introduction</vt:lpstr>
      <vt:lpstr>What’s in a name</vt:lpstr>
      <vt:lpstr>Culmination of years of innovation</vt:lpstr>
      <vt:lpstr>Code-Centric Approach</vt:lpstr>
      <vt:lpstr>Advantages</vt:lpstr>
      <vt:lpstr>Challenges</vt:lpstr>
      <vt:lpstr>Serverless Patterns</vt:lpstr>
      <vt:lpstr>Implications for Application Design</vt:lpstr>
      <vt:lpstr>Agenda</vt:lpstr>
      <vt:lpstr>Understanding Fundamental Serverless Concepts</vt:lpstr>
      <vt:lpstr>Cloud Development Evolved</vt:lpstr>
      <vt:lpstr>Serverless Computing</vt:lpstr>
      <vt:lpstr>Event-Driven Architecture</vt:lpstr>
      <vt:lpstr>Pay-Per-Use</vt:lpstr>
      <vt:lpstr>Auto-Scaling and Elasticity</vt:lpstr>
      <vt:lpstr>Statelessness</vt:lpstr>
      <vt:lpstr>Microservice Architecture</vt:lpstr>
      <vt:lpstr>Third-Party Services and APIs</vt:lpstr>
      <vt:lpstr>Cold Start and Warm Start</vt:lpstr>
      <vt:lpstr>Vendor Lock-In</vt:lpstr>
      <vt:lpstr>Fundamental Serverless Concepts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Green</dc:creator>
  <cp:lastModifiedBy>Chad Green</cp:lastModifiedBy>
  <cp:revision>18</cp:revision>
  <dcterms:created xsi:type="dcterms:W3CDTF">2023-11-19T00:00:57Z</dcterms:created>
  <dcterms:modified xsi:type="dcterms:W3CDTF">2024-03-03T16:33:26Z</dcterms:modified>
</cp:coreProperties>
</file>